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15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9B19DA82-8A86-D344-89DA-8A6D6785B9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F42CAF6-CCA7-6949-AA67-D122B86A8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87E0F-FABE-6F48-B08C-24D98D959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1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0628B27-7C97-BD4A-9C58-F42E95BD9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668F36-B13E-664D-BBB7-AF6F03DD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B39C33-7390-264D-9343-E3BDC447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579EB-7982-6843-B908-B30C53F3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9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220CA9A-FFD5-774D-9358-B9591DC1A0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DF2F54-B98D-5849-B034-1B653891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0C21-5833-F54C-9EB8-D44B57B7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2689"/>
          </a:xfrm>
        </p:spPr>
        <p:txBody>
          <a:bodyPr/>
          <a:lstStyle>
            <a:lvl1pPr>
              <a:defRPr b="1" i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E774-ECA9-2442-8407-C9F33C42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63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C9EFA9CA-10EE-DC48-B931-33BE67C97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C1FB8-4F80-0940-838C-E826BA7F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5665-702F-E243-B799-0F7BE8AC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2D77-9192-1B4C-A515-633BB2FD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8231E-6A01-2546-9F88-18E4BD21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F866-A3DD-BC4E-9810-B9FB617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16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DD1AEB4-F029-AB49-92E6-263B333E3A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9B7766-664C-0B49-9315-5EBF973F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87041-6925-9A45-8D2D-6847A005F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7A2C0-FD84-5D49-871E-6E3F2346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4DB3E-20F9-154A-BC54-8D79F85A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6FF3-58A9-AE4F-A56C-D9744E02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75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2D4B321-87ED-9140-8B87-FC60CC9378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982C58-B5B4-2B42-8E96-878E6744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7A4D1-EAAE-DF4F-90EC-C49AD15F7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FE6B2-7BB2-E14C-B56A-6A161A95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76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E63A92D-3735-BC40-A96B-761DB33A6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DF2F54-B98D-5849-B034-1B653891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0C21-5833-F54C-9EB8-D44B57B7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2689"/>
          </a:xfrm>
        </p:spPr>
        <p:txBody>
          <a:bodyPr/>
          <a:lstStyle>
            <a:lvl1pPr>
              <a:defRPr b="1" i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E774-ECA9-2442-8407-C9F33C42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4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CF8CECA-C6B8-DB4B-AF82-95D1830B3D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C1FB8-4F80-0940-838C-E826BA7F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5665-702F-E243-B799-0F7BE8AC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2D77-9192-1B4C-A515-633BB2FD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8231E-6A01-2546-9F88-18E4BD21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F866-A3DD-BC4E-9810-B9FB617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83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A734437-8872-084B-B8B6-7342B5825B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9B7766-664C-0B49-9315-5EBF973F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87041-6925-9A45-8D2D-6847A005F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7A2C0-FD84-5D49-871E-6E3F2346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4DB3E-20F9-154A-BC54-8D79F85A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6FF3-58A9-AE4F-A56C-D9744E02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2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4E0DD0E-226E-A74E-9696-A1EBC0B184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2B22CF-E5E1-E447-8ACC-302D7D060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3BC3FB-C5C0-7B4D-B0DC-03AAA0B0A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7B774-2F33-EE45-BC79-B2405920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7BA9173-97FE-B348-A6A6-BA7E73C300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DF2F54-B98D-5849-B034-1B653891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0C21-5833-F54C-9EB8-D44B57B7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2689"/>
          </a:xfrm>
        </p:spPr>
        <p:txBody>
          <a:bodyPr/>
          <a:lstStyle>
            <a:lvl1pPr>
              <a:defRPr b="1" i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E774-ECA9-2442-8407-C9F33C42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0D3CFE95-1764-7C4F-B96C-673323A003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C1FB8-4F80-0940-838C-E826BA7F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5665-702F-E243-B799-0F7BE8AC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2D77-9192-1B4C-A515-633BB2FD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8231E-6A01-2546-9F88-18E4BD21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F866-A3DD-BC4E-9810-B9FB617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7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55483A0-70CD-D944-BC47-B313212EB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9B7766-664C-0B49-9315-5EBF973F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87041-6925-9A45-8D2D-6847A005F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7A2C0-FD84-5D49-871E-6E3F2346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4DB3E-20F9-154A-BC54-8D79F85A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6FF3-58A9-AE4F-A56C-D9744E02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876966F-DA5D-2B4A-AC44-DA9D43C363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819452-AC92-0E4F-98D3-44E9886A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43FC2-C590-E04F-ADC3-3B5F2149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27242-FFF7-6741-8917-854578C7F4B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65BD5-531F-C745-BC42-FF1B9F94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7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1AE0333-A1AF-6F4B-8D36-E7147B6FD0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DF2F54-B98D-5849-B034-1B653891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70C21-5833-F54C-9EB8-D44B57B7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2689"/>
          </a:xfrm>
        </p:spPr>
        <p:txBody>
          <a:bodyPr/>
          <a:lstStyle>
            <a:lvl1pPr>
              <a:defRPr b="1" i="0"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E774-ECA9-2442-8407-C9F33C42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8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63BAB8F-175F-8F48-9189-C897300172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2C1FB8-4F80-0940-838C-E826BA7F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45665-702F-E243-B799-0F7BE8AC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D2D77-9192-1B4C-A515-633BB2FD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8231E-6A01-2546-9F88-18E4BD21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F866-A3DD-BC4E-9810-B9FB61780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1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966AF31-7D83-EC45-ADD4-4034320732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9B7766-664C-0B49-9315-5EBF973F5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87041-6925-9A45-8D2D-6847A005FA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7A2C0-FD84-5D49-871E-6E3F2346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4DB3E-20F9-154A-BC54-8D79F85A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902A-FFDB-A44E-B811-7A420DD60211}" type="datetimeFigureOut">
              <a:rPr lang="en-US" smtClean="0"/>
              <a:t>9/25/24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46FF3-58A9-AE4F-A56C-D9744E02B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04EE2-7247-3B4E-90B6-BB7F3B29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D4A5D-99FA-474C-A49A-02C69A3AA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3E0EE-BD81-CB4D-AF2D-F0DA0972B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A564-3BC0-2B43-AFB5-9925156566F6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609F7-EBDC-7E4D-9008-141EC35E0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B90CC-65C5-B147-B398-B1B255D4B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27242-FFF7-6741-8917-854578C7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9" r:id="rId4"/>
    <p:sldLayoutId id="2147483664" r:id="rId5"/>
    <p:sldLayoutId id="2147483651" r:id="rId6"/>
    <p:sldLayoutId id="2147483667" r:id="rId7"/>
    <p:sldLayoutId id="2147483668" r:id="rId8"/>
    <p:sldLayoutId id="2147483669" r:id="rId9"/>
    <p:sldLayoutId id="2147483652" r:id="rId10"/>
    <p:sldLayoutId id="2147483670" r:id="rId11"/>
    <p:sldLayoutId id="2147483671" r:id="rId12"/>
    <p:sldLayoutId id="2147483672" r:id="rId13"/>
    <p:sldLayoutId id="2147483653" r:id="rId14"/>
    <p:sldLayoutId id="2147483673" r:id="rId15"/>
    <p:sldLayoutId id="2147483674" r:id="rId16"/>
    <p:sldLayoutId id="214748367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accent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6993-52B2-A046-AE7D-CBBAA96FB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7E138-C4F1-0A49-B6B1-74538D1DC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4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DD14-73E0-7D45-AAA9-608652A1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5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2CF8-B568-874A-9B68-9804FFAE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0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E54E-C0B0-4A45-962E-754511BC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5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68A3E-5C79-9748-B8C1-A53F0F32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2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TU-Montana Technological University Colors">
      <a:dk1>
        <a:srgbClr val="000000"/>
      </a:dk1>
      <a:lt1>
        <a:srgbClr val="FFFFFF"/>
      </a:lt1>
      <a:dk2>
        <a:srgbClr val="ADAAA5"/>
      </a:dk2>
      <a:lt2>
        <a:srgbClr val="606260"/>
      </a:lt2>
      <a:accent1>
        <a:srgbClr val="204E33"/>
      </a:accent1>
      <a:accent2>
        <a:srgbClr val="8A4D38"/>
      </a:accent2>
      <a:accent3>
        <a:srgbClr val="758E51"/>
      </a:accent3>
      <a:accent4>
        <a:srgbClr val="5F7D88"/>
      </a:accent4>
      <a:accent5>
        <a:srgbClr val="25314A"/>
      </a:accent5>
      <a:accent6>
        <a:srgbClr val="C4AE8A"/>
      </a:accent6>
      <a:hlink>
        <a:srgbClr val="70B849"/>
      </a:hlink>
      <a:folHlink>
        <a:srgbClr val="70B84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TU-PowerPoint-Template" id="{8B11B884-4AD4-1546-A172-4FCDC7961D06}" vid="{4694931A-A3FE-864C-AE26-2C933723E4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Sullivan, Lisa</dc:creator>
  <cp:lastModifiedBy>Hibnes, Lisa</cp:lastModifiedBy>
  <cp:revision>3</cp:revision>
  <dcterms:created xsi:type="dcterms:W3CDTF">2020-09-22T17:22:01Z</dcterms:created>
  <dcterms:modified xsi:type="dcterms:W3CDTF">2024-09-25T17:26:50Z</dcterms:modified>
</cp:coreProperties>
</file>